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74" d="100"/>
          <a:sy n="74" d="100"/>
        </p:scale>
        <p:origin x="90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12596-9202-5707-21EE-8E94BAD756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5F3B97-8482-7C5F-7B58-30A84D481F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F44CCE3-0F9B-7524-7B1D-CDC5F8F673B0}"/>
              </a:ext>
            </a:extLst>
          </p:cNvPr>
          <p:cNvSpPr>
            <a:spLocks noGrp="1"/>
          </p:cNvSpPr>
          <p:nvPr>
            <p:ph type="dt" sz="half" idx="10"/>
          </p:nvPr>
        </p:nvSpPr>
        <p:spPr/>
        <p:txBody>
          <a:bodyPr/>
          <a:lstStyle/>
          <a:p>
            <a:fld id="{0DC893FF-11B3-4582-BAE4-B0B006C29A13}" type="datetimeFigureOut">
              <a:rPr lang="en-US" smtClean="0"/>
              <a:t>5/7/2026</a:t>
            </a:fld>
            <a:endParaRPr lang="en-US"/>
          </a:p>
        </p:txBody>
      </p:sp>
      <p:sp>
        <p:nvSpPr>
          <p:cNvPr id="5" name="Footer Placeholder 4">
            <a:extLst>
              <a:ext uri="{FF2B5EF4-FFF2-40B4-BE49-F238E27FC236}">
                <a16:creationId xmlns:a16="http://schemas.microsoft.com/office/drawing/2014/main" id="{807C2888-61AD-B17D-4519-79F5BB557B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7176-26A2-43A3-4CE8-3471B0865C44}"/>
              </a:ext>
            </a:extLst>
          </p:cNvPr>
          <p:cNvSpPr>
            <a:spLocks noGrp="1"/>
          </p:cNvSpPr>
          <p:nvPr>
            <p:ph type="sldNum" sz="quarter" idx="12"/>
          </p:nvPr>
        </p:nvSpPr>
        <p:spPr/>
        <p:txBody>
          <a:bodyPr/>
          <a:lstStyle/>
          <a:p>
            <a:fld id="{576F70DC-2222-48EC-B101-B9EF39B4035F}" type="slidenum">
              <a:rPr lang="en-US" smtClean="0"/>
              <a:t>‹#›</a:t>
            </a:fld>
            <a:endParaRPr lang="en-US"/>
          </a:p>
        </p:txBody>
      </p:sp>
    </p:spTree>
    <p:extLst>
      <p:ext uri="{BB962C8B-B14F-4D97-AF65-F5344CB8AC3E}">
        <p14:creationId xmlns:p14="http://schemas.microsoft.com/office/powerpoint/2010/main" val="1362613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6629F-622D-116A-EF92-3308D42E5B0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EEDC4BB-C383-70A0-9C59-1CD3845E0F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268D7C-E094-AEE8-BA83-514A3DF77054}"/>
              </a:ext>
            </a:extLst>
          </p:cNvPr>
          <p:cNvSpPr>
            <a:spLocks noGrp="1"/>
          </p:cNvSpPr>
          <p:nvPr>
            <p:ph type="dt" sz="half" idx="10"/>
          </p:nvPr>
        </p:nvSpPr>
        <p:spPr/>
        <p:txBody>
          <a:bodyPr/>
          <a:lstStyle/>
          <a:p>
            <a:fld id="{0DC893FF-11B3-4582-BAE4-B0B006C29A13}" type="datetimeFigureOut">
              <a:rPr lang="en-US" smtClean="0"/>
              <a:t>5/7/2026</a:t>
            </a:fld>
            <a:endParaRPr lang="en-US"/>
          </a:p>
        </p:txBody>
      </p:sp>
      <p:sp>
        <p:nvSpPr>
          <p:cNvPr id="5" name="Footer Placeholder 4">
            <a:extLst>
              <a:ext uri="{FF2B5EF4-FFF2-40B4-BE49-F238E27FC236}">
                <a16:creationId xmlns:a16="http://schemas.microsoft.com/office/drawing/2014/main" id="{F85CEF1A-5C5C-3C4B-5223-4C9E8DB308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37E404-953B-F376-42E8-5489E03F8AC2}"/>
              </a:ext>
            </a:extLst>
          </p:cNvPr>
          <p:cNvSpPr>
            <a:spLocks noGrp="1"/>
          </p:cNvSpPr>
          <p:nvPr>
            <p:ph type="sldNum" sz="quarter" idx="12"/>
          </p:nvPr>
        </p:nvSpPr>
        <p:spPr/>
        <p:txBody>
          <a:bodyPr/>
          <a:lstStyle/>
          <a:p>
            <a:fld id="{576F70DC-2222-48EC-B101-B9EF39B4035F}" type="slidenum">
              <a:rPr lang="en-US" smtClean="0"/>
              <a:t>‹#›</a:t>
            </a:fld>
            <a:endParaRPr lang="en-US"/>
          </a:p>
        </p:txBody>
      </p:sp>
    </p:spTree>
    <p:extLst>
      <p:ext uri="{BB962C8B-B14F-4D97-AF65-F5344CB8AC3E}">
        <p14:creationId xmlns:p14="http://schemas.microsoft.com/office/powerpoint/2010/main" val="264626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B68BA9-25E9-963E-D97B-05621A09343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D12617F-5312-7F8E-946C-F6205102FD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DAB8ED-B1A5-B012-1BA0-5A178D4FE970}"/>
              </a:ext>
            </a:extLst>
          </p:cNvPr>
          <p:cNvSpPr>
            <a:spLocks noGrp="1"/>
          </p:cNvSpPr>
          <p:nvPr>
            <p:ph type="dt" sz="half" idx="10"/>
          </p:nvPr>
        </p:nvSpPr>
        <p:spPr/>
        <p:txBody>
          <a:bodyPr/>
          <a:lstStyle/>
          <a:p>
            <a:fld id="{0DC893FF-11B3-4582-BAE4-B0B006C29A13}" type="datetimeFigureOut">
              <a:rPr lang="en-US" smtClean="0"/>
              <a:t>5/7/2026</a:t>
            </a:fld>
            <a:endParaRPr lang="en-US"/>
          </a:p>
        </p:txBody>
      </p:sp>
      <p:sp>
        <p:nvSpPr>
          <p:cNvPr id="5" name="Footer Placeholder 4">
            <a:extLst>
              <a:ext uri="{FF2B5EF4-FFF2-40B4-BE49-F238E27FC236}">
                <a16:creationId xmlns:a16="http://schemas.microsoft.com/office/drawing/2014/main" id="{CB4DDCBA-73ED-4CD7-FFBB-EBBF9F3DC9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268FC2-432B-EE58-2A34-805EC6D090C3}"/>
              </a:ext>
            </a:extLst>
          </p:cNvPr>
          <p:cNvSpPr>
            <a:spLocks noGrp="1"/>
          </p:cNvSpPr>
          <p:nvPr>
            <p:ph type="sldNum" sz="quarter" idx="12"/>
          </p:nvPr>
        </p:nvSpPr>
        <p:spPr/>
        <p:txBody>
          <a:bodyPr/>
          <a:lstStyle/>
          <a:p>
            <a:fld id="{576F70DC-2222-48EC-B101-B9EF39B4035F}" type="slidenum">
              <a:rPr lang="en-US" smtClean="0"/>
              <a:t>‹#›</a:t>
            </a:fld>
            <a:endParaRPr lang="en-US"/>
          </a:p>
        </p:txBody>
      </p:sp>
    </p:spTree>
    <p:extLst>
      <p:ext uri="{BB962C8B-B14F-4D97-AF65-F5344CB8AC3E}">
        <p14:creationId xmlns:p14="http://schemas.microsoft.com/office/powerpoint/2010/main" val="2233261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F8E9E-5F37-1D0B-D716-B3B5B24F08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4C793B-707B-3937-25CA-D4A7B2119C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65401B-5E14-7B39-15D1-D1129DC20A04}"/>
              </a:ext>
            </a:extLst>
          </p:cNvPr>
          <p:cNvSpPr>
            <a:spLocks noGrp="1"/>
          </p:cNvSpPr>
          <p:nvPr>
            <p:ph type="dt" sz="half" idx="10"/>
          </p:nvPr>
        </p:nvSpPr>
        <p:spPr/>
        <p:txBody>
          <a:bodyPr/>
          <a:lstStyle/>
          <a:p>
            <a:fld id="{0DC893FF-11B3-4582-BAE4-B0B006C29A13}" type="datetimeFigureOut">
              <a:rPr lang="en-US" smtClean="0"/>
              <a:t>5/7/2026</a:t>
            </a:fld>
            <a:endParaRPr lang="en-US"/>
          </a:p>
        </p:txBody>
      </p:sp>
      <p:sp>
        <p:nvSpPr>
          <p:cNvPr id="5" name="Footer Placeholder 4">
            <a:extLst>
              <a:ext uri="{FF2B5EF4-FFF2-40B4-BE49-F238E27FC236}">
                <a16:creationId xmlns:a16="http://schemas.microsoft.com/office/drawing/2014/main" id="{205F71CC-7EFD-0130-7FA1-EF52C29477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8AF1DD-293C-8AE2-3849-035037334145}"/>
              </a:ext>
            </a:extLst>
          </p:cNvPr>
          <p:cNvSpPr>
            <a:spLocks noGrp="1"/>
          </p:cNvSpPr>
          <p:nvPr>
            <p:ph type="sldNum" sz="quarter" idx="12"/>
          </p:nvPr>
        </p:nvSpPr>
        <p:spPr/>
        <p:txBody>
          <a:bodyPr/>
          <a:lstStyle/>
          <a:p>
            <a:fld id="{576F70DC-2222-48EC-B101-B9EF39B4035F}" type="slidenum">
              <a:rPr lang="en-US" smtClean="0"/>
              <a:t>‹#›</a:t>
            </a:fld>
            <a:endParaRPr lang="en-US"/>
          </a:p>
        </p:txBody>
      </p:sp>
    </p:spTree>
    <p:extLst>
      <p:ext uri="{BB962C8B-B14F-4D97-AF65-F5344CB8AC3E}">
        <p14:creationId xmlns:p14="http://schemas.microsoft.com/office/powerpoint/2010/main" val="3696942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9B1B9-DC5E-179D-C1E0-330A4D0018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657D1B8-FB6B-22E0-9351-926FC0BCC09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6F8032-4D56-44E5-049E-FE969E86EB27}"/>
              </a:ext>
            </a:extLst>
          </p:cNvPr>
          <p:cNvSpPr>
            <a:spLocks noGrp="1"/>
          </p:cNvSpPr>
          <p:nvPr>
            <p:ph type="dt" sz="half" idx="10"/>
          </p:nvPr>
        </p:nvSpPr>
        <p:spPr/>
        <p:txBody>
          <a:bodyPr/>
          <a:lstStyle/>
          <a:p>
            <a:fld id="{0DC893FF-11B3-4582-BAE4-B0B006C29A13}" type="datetimeFigureOut">
              <a:rPr lang="en-US" smtClean="0"/>
              <a:t>5/7/2026</a:t>
            </a:fld>
            <a:endParaRPr lang="en-US"/>
          </a:p>
        </p:txBody>
      </p:sp>
      <p:sp>
        <p:nvSpPr>
          <p:cNvPr id="5" name="Footer Placeholder 4">
            <a:extLst>
              <a:ext uri="{FF2B5EF4-FFF2-40B4-BE49-F238E27FC236}">
                <a16:creationId xmlns:a16="http://schemas.microsoft.com/office/drawing/2014/main" id="{AD692664-46B2-731D-90A6-38C2A14D30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9B1F32-31E9-C431-523C-504E3C99DF50}"/>
              </a:ext>
            </a:extLst>
          </p:cNvPr>
          <p:cNvSpPr>
            <a:spLocks noGrp="1"/>
          </p:cNvSpPr>
          <p:nvPr>
            <p:ph type="sldNum" sz="quarter" idx="12"/>
          </p:nvPr>
        </p:nvSpPr>
        <p:spPr/>
        <p:txBody>
          <a:bodyPr/>
          <a:lstStyle/>
          <a:p>
            <a:fld id="{576F70DC-2222-48EC-B101-B9EF39B4035F}" type="slidenum">
              <a:rPr lang="en-US" smtClean="0"/>
              <a:t>‹#›</a:t>
            </a:fld>
            <a:endParaRPr lang="en-US"/>
          </a:p>
        </p:txBody>
      </p:sp>
    </p:spTree>
    <p:extLst>
      <p:ext uri="{BB962C8B-B14F-4D97-AF65-F5344CB8AC3E}">
        <p14:creationId xmlns:p14="http://schemas.microsoft.com/office/powerpoint/2010/main" val="3193094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B3BA8-7B80-03EF-E01F-D42CAEB27F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4EA166-8804-7278-6374-33348E86A1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0461C3-3EF6-7E01-75C8-5320B57E11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A3D9A2E-C07B-4E46-3B0E-A76895C472E7}"/>
              </a:ext>
            </a:extLst>
          </p:cNvPr>
          <p:cNvSpPr>
            <a:spLocks noGrp="1"/>
          </p:cNvSpPr>
          <p:nvPr>
            <p:ph type="dt" sz="half" idx="10"/>
          </p:nvPr>
        </p:nvSpPr>
        <p:spPr/>
        <p:txBody>
          <a:bodyPr/>
          <a:lstStyle/>
          <a:p>
            <a:fld id="{0DC893FF-11B3-4582-BAE4-B0B006C29A13}" type="datetimeFigureOut">
              <a:rPr lang="en-US" smtClean="0"/>
              <a:t>5/7/2026</a:t>
            </a:fld>
            <a:endParaRPr lang="en-US"/>
          </a:p>
        </p:txBody>
      </p:sp>
      <p:sp>
        <p:nvSpPr>
          <p:cNvPr id="6" name="Footer Placeholder 5">
            <a:extLst>
              <a:ext uri="{FF2B5EF4-FFF2-40B4-BE49-F238E27FC236}">
                <a16:creationId xmlns:a16="http://schemas.microsoft.com/office/drawing/2014/main" id="{BF6A061C-7CE4-7F69-B463-8365926863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F8BD45-4DBE-DDE9-F796-1D2517E3E015}"/>
              </a:ext>
            </a:extLst>
          </p:cNvPr>
          <p:cNvSpPr>
            <a:spLocks noGrp="1"/>
          </p:cNvSpPr>
          <p:nvPr>
            <p:ph type="sldNum" sz="quarter" idx="12"/>
          </p:nvPr>
        </p:nvSpPr>
        <p:spPr/>
        <p:txBody>
          <a:bodyPr/>
          <a:lstStyle/>
          <a:p>
            <a:fld id="{576F70DC-2222-48EC-B101-B9EF39B4035F}" type="slidenum">
              <a:rPr lang="en-US" smtClean="0"/>
              <a:t>‹#›</a:t>
            </a:fld>
            <a:endParaRPr lang="en-US"/>
          </a:p>
        </p:txBody>
      </p:sp>
    </p:spTree>
    <p:extLst>
      <p:ext uri="{BB962C8B-B14F-4D97-AF65-F5344CB8AC3E}">
        <p14:creationId xmlns:p14="http://schemas.microsoft.com/office/powerpoint/2010/main" val="3085367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E1D59-0606-7320-62E8-43D7C91926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299C54-7ACB-C1D7-8651-DC41D53485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BDFFFA-6BC5-6940-A4E4-8CCB554C7D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D31F70-1DC1-BF46-DEF9-40EAAF62FD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E55335-ECA8-EFA5-65BE-E7E2990E4E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6F1AB1-90BA-A0CE-AA77-6529DC2FF109}"/>
              </a:ext>
            </a:extLst>
          </p:cNvPr>
          <p:cNvSpPr>
            <a:spLocks noGrp="1"/>
          </p:cNvSpPr>
          <p:nvPr>
            <p:ph type="dt" sz="half" idx="10"/>
          </p:nvPr>
        </p:nvSpPr>
        <p:spPr/>
        <p:txBody>
          <a:bodyPr/>
          <a:lstStyle/>
          <a:p>
            <a:fld id="{0DC893FF-11B3-4582-BAE4-B0B006C29A13}" type="datetimeFigureOut">
              <a:rPr lang="en-US" smtClean="0"/>
              <a:t>5/7/2026</a:t>
            </a:fld>
            <a:endParaRPr lang="en-US"/>
          </a:p>
        </p:txBody>
      </p:sp>
      <p:sp>
        <p:nvSpPr>
          <p:cNvPr id="8" name="Footer Placeholder 7">
            <a:extLst>
              <a:ext uri="{FF2B5EF4-FFF2-40B4-BE49-F238E27FC236}">
                <a16:creationId xmlns:a16="http://schemas.microsoft.com/office/drawing/2014/main" id="{00EF79C2-FBEF-0D0E-C6EF-1A965B344D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4B266F-F7A8-FFD4-DA3F-D4D27AEF21F4}"/>
              </a:ext>
            </a:extLst>
          </p:cNvPr>
          <p:cNvSpPr>
            <a:spLocks noGrp="1"/>
          </p:cNvSpPr>
          <p:nvPr>
            <p:ph type="sldNum" sz="quarter" idx="12"/>
          </p:nvPr>
        </p:nvSpPr>
        <p:spPr/>
        <p:txBody>
          <a:bodyPr/>
          <a:lstStyle/>
          <a:p>
            <a:fld id="{576F70DC-2222-48EC-B101-B9EF39B4035F}" type="slidenum">
              <a:rPr lang="en-US" smtClean="0"/>
              <a:t>‹#›</a:t>
            </a:fld>
            <a:endParaRPr lang="en-US"/>
          </a:p>
        </p:txBody>
      </p:sp>
    </p:spTree>
    <p:extLst>
      <p:ext uri="{BB962C8B-B14F-4D97-AF65-F5344CB8AC3E}">
        <p14:creationId xmlns:p14="http://schemas.microsoft.com/office/powerpoint/2010/main" val="3729120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2B96B-F486-31D9-3DC9-AAE4165588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79C676-A716-F396-25EB-E552BB9074B8}"/>
              </a:ext>
            </a:extLst>
          </p:cNvPr>
          <p:cNvSpPr>
            <a:spLocks noGrp="1"/>
          </p:cNvSpPr>
          <p:nvPr>
            <p:ph type="dt" sz="half" idx="10"/>
          </p:nvPr>
        </p:nvSpPr>
        <p:spPr/>
        <p:txBody>
          <a:bodyPr/>
          <a:lstStyle/>
          <a:p>
            <a:fld id="{0DC893FF-11B3-4582-BAE4-B0B006C29A13}" type="datetimeFigureOut">
              <a:rPr lang="en-US" smtClean="0"/>
              <a:t>5/7/2026</a:t>
            </a:fld>
            <a:endParaRPr lang="en-US"/>
          </a:p>
        </p:txBody>
      </p:sp>
      <p:sp>
        <p:nvSpPr>
          <p:cNvPr id="4" name="Footer Placeholder 3">
            <a:extLst>
              <a:ext uri="{FF2B5EF4-FFF2-40B4-BE49-F238E27FC236}">
                <a16:creationId xmlns:a16="http://schemas.microsoft.com/office/drawing/2014/main" id="{56493515-4404-0365-22DD-99E286EB7C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89B01C6-6F96-7DBC-530F-3B43F829EA7C}"/>
              </a:ext>
            </a:extLst>
          </p:cNvPr>
          <p:cNvSpPr>
            <a:spLocks noGrp="1"/>
          </p:cNvSpPr>
          <p:nvPr>
            <p:ph type="sldNum" sz="quarter" idx="12"/>
          </p:nvPr>
        </p:nvSpPr>
        <p:spPr/>
        <p:txBody>
          <a:bodyPr/>
          <a:lstStyle/>
          <a:p>
            <a:fld id="{576F70DC-2222-48EC-B101-B9EF39B4035F}" type="slidenum">
              <a:rPr lang="en-US" smtClean="0"/>
              <a:t>‹#›</a:t>
            </a:fld>
            <a:endParaRPr lang="en-US"/>
          </a:p>
        </p:txBody>
      </p:sp>
    </p:spTree>
    <p:extLst>
      <p:ext uri="{BB962C8B-B14F-4D97-AF65-F5344CB8AC3E}">
        <p14:creationId xmlns:p14="http://schemas.microsoft.com/office/powerpoint/2010/main" val="3052997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761C05-E896-5AFD-D21A-E8EF01A963B6}"/>
              </a:ext>
            </a:extLst>
          </p:cNvPr>
          <p:cNvSpPr>
            <a:spLocks noGrp="1"/>
          </p:cNvSpPr>
          <p:nvPr>
            <p:ph type="dt" sz="half" idx="10"/>
          </p:nvPr>
        </p:nvSpPr>
        <p:spPr/>
        <p:txBody>
          <a:bodyPr/>
          <a:lstStyle/>
          <a:p>
            <a:fld id="{0DC893FF-11B3-4582-BAE4-B0B006C29A13}" type="datetimeFigureOut">
              <a:rPr lang="en-US" smtClean="0"/>
              <a:t>5/7/2026</a:t>
            </a:fld>
            <a:endParaRPr lang="en-US"/>
          </a:p>
        </p:txBody>
      </p:sp>
      <p:sp>
        <p:nvSpPr>
          <p:cNvPr id="3" name="Footer Placeholder 2">
            <a:extLst>
              <a:ext uri="{FF2B5EF4-FFF2-40B4-BE49-F238E27FC236}">
                <a16:creationId xmlns:a16="http://schemas.microsoft.com/office/drawing/2014/main" id="{1B570014-B6DA-C03E-AA57-D4F3275CDDD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F38144-D137-AF03-622D-8004444379D1}"/>
              </a:ext>
            </a:extLst>
          </p:cNvPr>
          <p:cNvSpPr>
            <a:spLocks noGrp="1"/>
          </p:cNvSpPr>
          <p:nvPr>
            <p:ph type="sldNum" sz="quarter" idx="12"/>
          </p:nvPr>
        </p:nvSpPr>
        <p:spPr/>
        <p:txBody>
          <a:bodyPr/>
          <a:lstStyle/>
          <a:p>
            <a:fld id="{576F70DC-2222-48EC-B101-B9EF39B4035F}" type="slidenum">
              <a:rPr lang="en-US" smtClean="0"/>
              <a:t>‹#›</a:t>
            </a:fld>
            <a:endParaRPr lang="en-US"/>
          </a:p>
        </p:txBody>
      </p:sp>
    </p:spTree>
    <p:extLst>
      <p:ext uri="{BB962C8B-B14F-4D97-AF65-F5344CB8AC3E}">
        <p14:creationId xmlns:p14="http://schemas.microsoft.com/office/powerpoint/2010/main" val="2859328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409E4-FACE-234E-7A7B-548B8E0F2D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854301A-074A-AB47-F426-459B2A712F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4F57D1-3BFF-7E52-A353-28C0CE9EC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AF172C-0793-2C63-C13D-B81C26939050}"/>
              </a:ext>
            </a:extLst>
          </p:cNvPr>
          <p:cNvSpPr>
            <a:spLocks noGrp="1"/>
          </p:cNvSpPr>
          <p:nvPr>
            <p:ph type="dt" sz="half" idx="10"/>
          </p:nvPr>
        </p:nvSpPr>
        <p:spPr/>
        <p:txBody>
          <a:bodyPr/>
          <a:lstStyle/>
          <a:p>
            <a:fld id="{0DC893FF-11B3-4582-BAE4-B0B006C29A13}" type="datetimeFigureOut">
              <a:rPr lang="en-US" smtClean="0"/>
              <a:t>5/7/2026</a:t>
            </a:fld>
            <a:endParaRPr lang="en-US"/>
          </a:p>
        </p:txBody>
      </p:sp>
      <p:sp>
        <p:nvSpPr>
          <p:cNvPr id="6" name="Footer Placeholder 5">
            <a:extLst>
              <a:ext uri="{FF2B5EF4-FFF2-40B4-BE49-F238E27FC236}">
                <a16:creationId xmlns:a16="http://schemas.microsoft.com/office/drawing/2014/main" id="{91C431A6-90D7-3687-F02E-C0BADE7AC6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C08C07-E384-A45A-F14A-AF8A290DF789}"/>
              </a:ext>
            </a:extLst>
          </p:cNvPr>
          <p:cNvSpPr>
            <a:spLocks noGrp="1"/>
          </p:cNvSpPr>
          <p:nvPr>
            <p:ph type="sldNum" sz="quarter" idx="12"/>
          </p:nvPr>
        </p:nvSpPr>
        <p:spPr/>
        <p:txBody>
          <a:bodyPr/>
          <a:lstStyle/>
          <a:p>
            <a:fld id="{576F70DC-2222-48EC-B101-B9EF39B4035F}" type="slidenum">
              <a:rPr lang="en-US" smtClean="0"/>
              <a:t>‹#›</a:t>
            </a:fld>
            <a:endParaRPr lang="en-US"/>
          </a:p>
        </p:txBody>
      </p:sp>
    </p:spTree>
    <p:extLst>
      <p:ext uri="{BB962C8B-B14F-4D97-AF65-F5344CB8AC3E}">
        <p14:creationId xmlns:p14="http://schemas.microsoft.com/office/powerpoint/2010/main" val="2196332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0D012-780E-8096-E133-E88A66413F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C0CC2B-591F-D20A-6388-192A1F9D8B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C2FD96C-0A9C-6EB9-2128-696F917204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80392A-6C3F-BCAD-EAC0-C688C51717E3}"/>
              </a:ext>
            </a:extLst>
          </p:cNvPr>
          <p:cNvSpPr>
            <a:spLocks noGrp="1"/>
          </p:cNvSpPr>
          <p:nvPr>
            <p:ph type="dt" sz="half" idx="10"/>
          </p:nvPr>
        </p:nvSpPr>
        <p:spPr/>
        <p:txBody>
          <a:bodyPr/>
          <a:lstStyle/>
          <a:p>
            <a:fld id="{0DC893FF-11B3-4582-BAE4-B0B006C29A13}" type="datetimeFigureOut">
              <a:rPr lang="en-US" smtClean="0"/>
              <a:t>5/7/2026</a:t>
            </a:fld>
            <a:endParaRPr lang="en-US"/>
          </a:p>
        </p:txBody>
      </p:sp>
      <p:sp>
        <p:nvSpPr>
          <p:cNvPr id="6" name="Footer Placeholder 5">
            <a:extLst>
              <a:ext uri="{FF2B5EF4-FFF2-40B4-BE49-F238E27FC236}">
                <a16:creationId xmlns:a16="http://schemas.microsoft.com/office/drawing/2014/main" id="{98889C36-E789-8EAC-31E6-7238DF82BA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23249A-A1AB-F080-1B6A-7352FD93A0B0}"/>
              </a:ext>
            </a:extLst>
          </p:cNvPr>
          <p:cNvSpPr>
            <a:spLocks noGrp="1"/>
          </p:cNvSpPr>
          <p:nvPr>
            <p:ph type="sldNum" sz="quarter" idx="12"/>
          </p:nvPr>
        </p:nvSpPr>
        <p:spPr/>
        <p:txBody>
          <a:bodyPr/>
          <a:lstStyle/>
          <a:p>
            <a:fld id="{576F70DC-2222-48EC-B101-B9EF39B4035F}" type="slidenum">
              <a:rPr lang="en-US" smtClean="0"/>
              <a:t>‹#›</a:t>
            </a:fld>
            <a:endParaRPr lang="en-US"/>
          </a:p>
        </p:txBody>
      </p:sp>
    </p:spTree>
    <p:extLst>
      <p:ext uri="{BB962C8B-B14F-4D97-AF65-F5344CB8AC3E}">
        <p14:creationId xmlns:p14="http://schemas.microsoft.com/office/powerpoint/2010/main" val="373951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245AB0-9AC5-9C3D-7A33-125EA644DD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1BC3663-487D-5D81-6080-62A42CFEB3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6C34AF-C0AE-3D54-A48B-261424C5E7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DC893FF-11B3-4582-BAE4-B0B006C29A13}" type="datetimeFigureOut">
              <a:rPr lang="en-US" smtClean="0"/>
              <a:t>5/7/2026</a:t>
            </a:fld>
            <a:endParaRPr lang="en-US"/>
          </a:p>
        </p:txBody>
      </p:sp>
      <p:sp>
        <p:nvSpPr>
          <p:cNvPr id="5" name="Footer Placeholder 4">
            <a:extLst>
              <a:ext uri="{FF2B5EF4-FFF2-40B4-BE49-F238E27FC236}">
                <a16:creationId xmlns:a16="http://schemas.microsoft.com/office/drawing/2014/main" id="{0B56DF11-4C9A-99E5-08BF-5C0815C99E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4B21762-259C-EB3E-2009-8AC12B2A12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6F70DC-2222-48EC-B101-B9EF39B4035F}" type="slidenum">
              <a:rPr lang="en-US" smtClean="0"/>
              <a:t>‹#›</a:t>
            </a:fld>
            <a:endParaRPr lang="en-US"/>
          </a:p>
        </p:txBody>
      </p:sp>
    </p:spTree>
    <p:extLst>
      <p:ext uri="{BB962C8B-B14F-4D97-AF65-F5344CB8AC3E}">
        <p14:creationId xmlns:p14="http://schemas.microsoft.com/office/powerpoint/2010/main" val="147011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1.png@01DBD9F9.A03F7900"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F398C-7871-671E-4C48-DD7914D25D95}"/>
              </a:ext>
            </a:extLst>
          </p:cNvPr>
          <p:cNvSpPr>
            <a:spLocks noGrp="1"/>
          </p:cNvSpPr>
          <p:nvPr>
            <p:ph type="ctrTitle"/>
          </p:nvPr>
        </p:nvSpPr>
        <p:spPr>
          <a:xfrm>
            <a:off x="1524000" y="1122363"/>
            <a:ext cx="9144000" cy="1400120"/>
          </a:xfrm>
        </p:spPr>
        <p:txBody>
          <a:bodyPr>
            <a:normAutofit fontScale="90000"/>
          </a:bodyPr>
          <a:lstStyle/>
          <a:p>
            <a:r>
              <a:rPr lang="en-US" dirty="0">
                <a:solidFill>
                  <a:schemeClr val="tx2">
                    <a:lumMod val="50000"/>
                    <a:lumOff val="50000"/>
                  </a:schemeClr>
                </a:solidFill>
              </a:rPr>
              <a:t>Employment and Wage Verification Process</a:t>
            </a:r>
          </a:p>
        </p:txBody>
      </p:sp>
      <p:sp>
        <p:nvSpPr>
          <p:cNvPr id="3" name="Subtitle 2">
            <a:extLst>
              <a:ext uri="{FF2B5EF4-FFF2-40B4-BE49-F238E27FC236}">
                <a16:creationId xmlns:a16="http://schemas.microsoft.com/office/drawing/2014/main" id="{7AD02E39-DF5B-4412-93FF-DE8ACEF9A4C9}"/>
              </a:ext>
            </a:extLst>
          </p:cNvPr>
          <p:cNvSpPr>
            <a:spLocks noGrp="1"/>
          </p:cNvSpPr>
          <p:nvPr>
            <p:ph type="subTitle" idx="1"/>
          </p:nvPr>
        </p:nvSpPr>
        <p:spPr>
          <a:xfrm>
            <a:off x="789709" y="2933443"/>
            <a:ext cx="10681855" cy="3280321"/>
          </a:xfrm>
        </p:spPr>
        <p:txBody>
          <a:bodyPr>
            <a:normAutofit/>
          </a:bodyPr>
          <a:lstStyle/>
          <a:p>
            <a:pPr algn="l"/>
            <a:r>
              <a:rPr lang="en-US" dirty="0" err="1"/>
              <a:t>Kencrest</a:t>
            </a:r>
            <a:r>
              <a:rPr lang="en-US" dirty="0"/>
              <a:t> has selected The Work Number® service from Equifax to help provide automated income and employment verifications.  This service can be used for employment verification requests that require employment data for 2025 and beyond. Any information needed for prior to 2025, should continue to be requested through employmentverification@kencrest.org</a:t>
            </a:r>
          </a:p>
          <a:p>
            <a:pPr algn="l"/>
            <a:r>
              <a:rPr lang="en-US" dirty="0"/>
              <a:t>Please visit www.theworknumber.com, email twninfo@equifax.com or call The Work Number Client Service Center at 1-800-367-5690. Opened 24 </a:t>
            </a:r>
            <a:r>
              <a:rPr lang="en-US" dirty="0" err="1"/>
              <a:t>hrs</a:t>
            </a:r>
            <a:r>
              <a:rPr lang="en-US" dirty="0"/>
              <a:t> a day, 7 days a week.</a:t>
            </a:r>
          </a:p>
        </p:txBody>
      </p:sp>
      <p:pic>
        <p:nvPicPr>
          <p:cNvPr id="6" name="Picture 5">
            <a:extLst>
              <a:ext uri="{FF2B5EF4-FFF2-40B4-BE49-F238E27FC236}">
                <a16:creationId xmlns:a16="http://schemas.microsoft.com/office/drawing/2014/main" id="{E3A81E29-7F88-DAEB-5A90-001408FE2452}"/>
              </a:ext>
            </a:extLst>
          </p:cNvPr>
          <p:cNvPicPr>
            <a:picLocks noChangeAspect="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1715366" y="1122363"/>
            <a:ext cx="1009650" cy="988695"/>
          </a:xfrm>
          <a:prstGeom prst="rect">
            <a:avLst/>
          </a:prstGeom>
          <a:noFill/>
          <a:ln>
            <a:noFill/>
          </a:ln>
        </p:spPr>
      </p:pic>
    </p:spTree>
    <p:extLst>
      <p:ext uri="{BB962C8B-B14F-4D97-AF65-F5344CB8AC3E}">
        <p14:creationId xmlns:p14="http://schemas.microsoft.com/office/powerpoint/2010/main" val="28949706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168</TotalTime>
  <Words>97</Words>
  <Application>Microsoft Office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Employment and Wage Verification Process</vt:lpstr>
    </vt:vector>
  </TitlesOfParts>
  <Company>KenCrest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Madeline Rivera</dc:creator>
  <cp:lastModifiedBy>Madeline Rivera</cp:lastModifiedBy>
  <cp:revision>3</cp:revision>
  <dcterms:created xsi:type="dcterms:W3CDTF">2026-05-04T17:32:14Z</dcterms:created>
  <dcterms:modified xsi:type="dcterms:W3CDTF">2026-05-07T18:44:11Z</dcterms:modified>
</cp:coreProperties>
</file>